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4" r:id="rId2"/>
    <p:sldId id="446" r:id="rId3"/>
    <p:sldId id="445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2023.10.30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26942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아이센스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아이센스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대규모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한국선급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한국선급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 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직원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23:00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키엔스코리아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키엔스코리아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컨설팅 세일즈 신입사원 채용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현대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HDS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HDS]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대졸 신입사원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동아일보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동아일보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어드밴텍케이알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어드밴텍케이알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인재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대원강업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대원강업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상반기 대졸 신입사원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00:00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한국부동산원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한국부동산원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일반계약직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주택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상가건물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임대차분쟁조정위원회 사무국장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2023.11.10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2023.10.30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29573"/>
              </p:ext>
            </p:extLst>
          </p:nvPr>
        </p:nvGraphicFramePr>
        <p:xfrm>
          <a:off x="567642" y="925671"/>
          <a:ext cx="11103516" cy="5233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1787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7304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상담복지센터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광주시청소년상담복지센터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 청소년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지원센터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꿈드림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2023.11.10 00:00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코오롱글로벌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코오롱글로벌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외국인유학생 채용연계형 인턴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호반그룹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호반그룹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호반그룹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대한전선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대한전선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호반건설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호반건설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건설계열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OCI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[OCI]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그린서비스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그린서비스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사무직 직원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2023.11.06 17:00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6455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한화갤러리아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한화갤러리아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15:00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58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2023.10.30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42869"/>
              </p:ext>
            </p:extLst>
          </p:nvPr>
        </p:nvGraphicFramePr>
        <p:xfrm>
          <a:off x="567642" y="925670"/>
          <a:ext cx="11103516" cy="22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한화정밀기계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한화정밀기계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아이디스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아이디스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SW, HW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개발자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크라우드웍스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크라우드웍스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주니어 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콘텐츠마케터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32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5696</TotalTime>
  <Words>412</Words>
  <Application>Microsoft Office PowerPoint</Application>
  <PresentationFormat>와이드스크린</PresentationFormat>
  <Paragraphs>106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65</cp:revision>
  <cp:lastPrinted>2023-09-25T00:21:45Z</cp:lastPrinted>
  <dcterms:created xsi:type="dcterms:W3CDTF">2022-03-08T09:40:54Z</dcterms:created>
  <dcterms:modified xsi:type="dcterms:W3CDTF">2023-10-31T08:03:03Z</dcterms:modified>
</cp:coreProperties>
</file>