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340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2021.08.30(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4" name="_x333852080" descr="EMB000006c841ba">
            <a:extLst>
              <a:ext uri="{FF2B5EF4-FFF2-40B4-BE49-F238E27FC236}">
                <a16:creationId xmlns:a16="http://schemas.microsoft.com/office/drawing/2014/main" id="{2470229D-724D-4553-B0AC-51B4ECC38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4" t="22295" r="18309" b="21896"/>
          <a:stretch>
            <a:fillRect/>
          </a:stretch>
        </p:blipFill>
        <p:spPr bwMode="auto">
          <a:xfrm>
            <a:off x="380597" y="1560690"/>
            <a:ext cx="8079835" cy="431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2021.08.30(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FD6C3BDF-83D3-4635-95B6-CFCFE5583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FF4EF329-2FD3-4DE9-B792-928D16D36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80" name="_x445411752" descr="EMB000006c841b8">
            <a:extLst>
              <a:ext uri="{FF2B5EF4-FFF2-40B4-BE49-F238E27FC236}">
                <a16:creationId xmlns:a16="http://schemas.microsoft.com/office/drawing/2014/main" id="{30B4202D-C345-43D7-80C5-CCB48C123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94" t="29829" r="18764" b="15176"/>
          <a:stretch>
            <a:fillRect/>
          </a:stretch>
        </p:blipFill>
        <p:spPr bwMode="auto">
          <a:xfrm>
            <a:off x="397304" y="1586629"/>
            <a:ext cx="7991120" cy="436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91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78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638</cp:revision>
  <cp:lastPrinted>2019-04-01T05:27:46Z</cp:lastPrinted>
  <dcterms:created xsi:type="dcterms:W3CDTF">2016-09-02T04:58:22Z</dcterms:created>
  <dcterms:modified xsi:type="dcterms:W3CDTF">2021-08-30T08:16:23Z</dcterms:modified>
</cp:coreProperties>
</file>