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79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97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944B7D17-245D-4302-8765-4FE40B83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0" name="_x411332720" descr="EMB00002964bedb">
            <a:extLst>
              <a:ext uri="{FF2B5EF4-FFF2-40B4-BE49-F238E27FC236}">
                <a16:creationId xmlns:a16="http://schemas.microsoft.com/office/drawing/2014/main" id="{8686F2AB-674F-48CE-9B11-F2DB267DB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4" t="33705" r="18633" b="11192"/>
          <a:stretch>
            <a:fillRect/>
          </a:stretch>
        </p:blipFill>
        <p:spPr bwMode="auto">
          <a:xfrm>
            <a:off x="378374" y="1551189"/>
            <a:ext cx="8082058" cy="432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72A88CAB-F4B1-44AF-927E-26BE561D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9" name="_x98903016" descr="EMB00002964bedd">
            <a:extLst>
              <a:ext uri="{FF2B5EF4-FFF2-40B4-BE49-F238E27FC236}">
                <a16:creationId xmlns:a16="http://schemas.microsoft.com/office/drawing/2014/main" id="{B1A8E8DA-8633-43E3-89FB-DF44C7016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31786" r="18764" b="12212"/>
          <a:stretch>
            <a:fillRect/>
          </a:stretch>
        </p:blipFill>
        <p:spPr bwMode="auto">
          <a:xfrm>
            <a:off x="347154" y="1575197"/>
            <a:ext cx="8113278" cy="437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25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469CDDB5-4FAF-4613-85A8-EB9A280C6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3315552" descr="EMB00002964bedf">
            <a:extLst>
              <a:ext uri="{FF2B5EF4-FFF2-40B4-BE49-F238E27FC236}">
                <a16:creationId xmlns:a16="http://schemas.microsoft.com/office/drawing/2014/main" id="{56F49B8A-FE36-428D-BAB7-608D9E055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50258" r="18924" b="20854"/>
          <a:stretch>
            <a:fillRect/>
          </a:stretch>
        </p:blipFill>
        <p:spPr bwMode="auto">
          <a:xfrm>
            <a:off x="392895" y="1558608"/>
            <a:ext cx="7995529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3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2021-08-23T23:59:02Z</dcterms:modified>
</cp:coreProperties>
</file>