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1" r:id="rId2"/>
    <p:sldId id="282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2020-11-25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6809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2020.11.24(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566630"/>
              </p:ext>
            </p:extLst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7" name="_x563778880" descr="EMB00000a3403ba">
            <a:extLst>
              <a:ext uri="{FF2B5EF4-FFF2-40B4-BE49-F238E27FC236}">
                <a16:creationId xmlns:a16="http://schemas.microsoft.com/office/drawing/2014/main" id="{668640DA-6A2C-4E32-948A-43F4556BB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98"/>
          <a:stretch>
            <a:fillRect/>
          </a:stretch>
        </p:blipFill>
        <p:spPr bwMode="auto">
          <a:xfrm>
            <a:off x="349387" y="1589848"/>
            <a:ext cx="8111045" cy="420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2020.11.24(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D762E66C-8AFE-4334-84F2-94B09272F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563765992" descr="EMB00000a3403bc">
            <a:extLst>
              <a:ext uri="{FF2B5EF4-FFF2-40B4-BE49-F238E27FC236}">
                <a16:creationId xmlns:a16="http://schemas.microsoft.com/office/drawing/2014/main" id="{8F923659-A7E5-4A27-A119-DF4DCF98F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17"/>
          <a:stretch>
            <a:fillRect/>
          </a:stretch>
        </p:blipFill>
        <p:spPr bwMode="auto">
          <a:xfrm>
            <a:off x="348891" y="1599511"/>
            <a:ext cx="7967525" cy="4197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48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1985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535</cp:revision>
  <cp:lastPrinted>2019-04-01T05:27:46Z</cp:lastPrinted>
  <dcterms:created xsi:type="dcterms:W3CDTF">2016-09-02T04:58:22Z</dcterms:created>
  <dcterms:modified xsi:type="dcterms:W3CDTF">2020-11-25T00:35:02Z</dcterms:modified>
</cp:coreProperties>
</file>