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623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9" name="_x409198064" descr="EMB000009a803ad">
            <a:extLst>
              <a:ext uri="{FF2B5EF4-FFF2-40B4-BE49-F238E27FC236}">
                <a16:creationId xmlns:a16="http://schemas.microsoft.com/office/drawing/2014/main" id="{966FB5AB-1A34-47B0-8597-AAA0D0077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2" t="31633" r="18794" b="13123"/>
          <a:stretch>
            <a:fillRect/>
          </a:stretch>
        </p:blipFill>
        <p:spPr bwMode="auto">
          <a:xfrm>
            <a:off x="424136" y="1525156"/>
            <a:ext cx="8036295" cy="434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AEB3FC17-A97A-4AAE-95A4-555F6607E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8" name="_x405264424" descr="EMB000009a803af">
            <a:extLst>
              <a:ext uri="{FF2B5EF4-FFF2-40B4-BE49-F238E27FC236}">
                <a16:creationId xmlns:a16="http://schemas.microsoft.com/office/drawing/2014/main" id="{7B27004F-2443-407B-9C15-AF87B272C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3" t="36868" r="18341" b="8473"/>
          <a:stretch>
            <a:fillRect/>
          </a:stretch>
        </p:blipFill>
        <p:spPr bwMode="auto">
          <a:xfrm>
            <a:off x="333752" y="1532044"/>
            <a:ext cx="8126680" cy="43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18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633</cp:revision>
  <cp:lastPrinted>2019-04-01T05:27:46Z</cp:lastPrinted>
  <dcterms:created xsi:type="dcterms:W3CDTF">2016-09-02T04:58:22Z</dcterms:created>
  <dcterms:modified xsi:type="dcterms:W3CDTF">2021-08-20T00:33:42Z</dcterms:modified>
</cp:coreProperties>
</file>