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49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3D840DB-D316-4C06-B3C6-DA8EC5AC0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0" name="_x399486416" descr="EMB00003830bea7">
            <a:extLst>
              <a:ext uri="{FF2B5EF4-FFF2-40B4-BE49-F238E27FC236}">
                <a16:creationId xmlns:a16="http://schemas.microsoft.com/office/drawing/2014/main" id="{BF352B9F-616A-44A0-9127-7C6156B4A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42" t="32672" r="18309" b="12096"/>
          <a:stretch>
            <a:fillRect/>
          </a:stretch>
        </p:blipFill>
        <p:spPr bwMode="auto">
          <a:xfrm>
            <a:off x="361466" y="1560931"/>
            <a:ext cx="8098966" cy="439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3D840DB-D316-4C06-B3C6-DA8EC5AC0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14260618-09E5-4D38-A311-A0E8141B1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1" name="_x399488144" descr="EMB00003830bea9">
            <a:extLst>
              <a:ext uri="{FF2B5EF4-FFF2-40B4-BE49-F238E27FC236}">
                <a16:creationId xmlns:a16="http://schemas.microsoft.com/office/drawing/2014/main" id="{4BCB60ED-8A61-4F2A-8791-69E860E2E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32" t="50710" r="18924" b="9631"/>
          <a:stretch>
            <a:fillRect/>
          </a:stretch>
        </p:blipFill>
        <p:spPr bwMode="auto">
          <a:xfrm>
            <a:off x="340438" y="1547037"/>
            <a:ext cx="8119994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93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78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634</cp:revision>
  <cp:lastPrinted>2019-04-01T05:27:46Z</cp:lastPrinted>
  <dcterms:created xsi:type="dcterms:W3CDTF">2016-09-02T04:58:22Z</dcterms:created>
  <dcterms:modified xsi:type="dcterms:W3CDTF">2021-08-22T23:57:10Z</dcterms:modified>
</cp:coreProperties>
</file>