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4" d="100"/>
          <a:sy n="74" d="100"/>
        </p:scale>
        <p:origin x="6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360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2021-09-06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57019" y="1037959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AE34419E-8025-438D-ADED-EE3E1B871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2" name="_x410521560" descr="EMB000020bcbe1a">
            <a:extLst>
              <a:ext uri="{FF2B5EF4-FFF2-40B4-BE49-F238E27FC236}">
                <a16:creationId xmlns:a16="http://schemas.microsoft.com/office/drawing/2014/main" id="{C59C24A7-971A-493C-B00A-15DDA9167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64" t="32111" r="18472" b="12224"/>
          <a:stretch>
            <a:fillRect/>
          </a:stretch>
        </p:blipFill>
        <p:spPr bwMode="auto">
          <a:xfrm>
            <a:off x="427040" y="1553780"/>
            <a:ext cx="7961384" cy="429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2021.09.03(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88915B44-AE3C-42AA-8490-F8E7E1460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1" name="_x410524224" descr="EMB000020bcbe1c">
            <a:extLst>
              <a:ext uri="{FF2B5EF4-FFF2-40B4-BE49-F238E27FC236}">
                <a16:creationId xmlns:a16="http://schemas.microsoft.com/office/drawing/2014/main" id="{1643BDF0-8C77-417A-AC22-281C1DAB0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5" t="50522" r="18985" b="16211"/>
          <a:stretch>
            <a:fillRect/>
          </a:stretch>
        </p:blipFill>
        <p:spPr bwMode="auto">
          <a:xfrm>
            <a:off x="416462" y="1565525"/>
            <a:ext cx="7971961" cy="2934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71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78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639</cp:revision>
  <cp:lastPrinted>2019-04-01T05:27:46Z</cp:lastPrinted>
  <dcterms:created xsi:type="dcterms:W3CDTF">2016-09-02T04:58:22Z</dcterms:created>
  <dcterms:modified xsi:type="dcterms:W3CDTF">2021-09-05T23:52:21Z</dcterms:modified>
</cp:coreProperties>
</file>