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60" r:id="rId2"/>
    <p:sldId id="266" r:id="rId3"/>
    <p:sldId id="263" r:id="rId4"/>
    <p:sldId id="273" r:id="rId5"/>
    <p:sldId id="267" r:id="rId6"/>
    <p:sldId id="270" r:id="rId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2024-03-26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2448272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확인 및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교과목 특성상 강의평가 </a:t>
            </a:r>
            <a:r>
              <a:rPr lang="ko-KR" altLang="en-US" sz="2200" dirty="0" err="1">
                <a:solidFill>
                  <a:srgbClr val="FF0000"/>
                </a:solidFill>
                <a:ea typeface="휴먼엑스포" pitchFamily="18" charset="-127"/>
              </a:rPr>
              <a:t>미실시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 과목은 제외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붙임</a:t>
            </a: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66018" y="47971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28596" y="2123736"/>
            <a:ext cx="8229600" cy="29483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1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차 강의평가 확인 절차</a:t>
            </a: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[</a:t>
            </a:r>
            <a:r>
              <a:rPr kumimoji="0" lang="ko-KR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교 강 사 용</a:t>
            </a: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]</a:t>
            </a:r>
            <a:endParaRPr kumimoji="0" lang="ko-KR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휴먼엑스포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157782" y="165502"/>
            <a:ext cx="6790481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현황 조회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8" y="642918"/>
            <a:ext cx="8358214" cy="592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타원 18"/>
          <p:cNvSpPr/>
          <p:nvPr/>
        </p:nvSpPr>
        <p:spPr>
          <a:xfrm>
            <a:off x="465198" y="2312119"/>
            <a:ext cx="642942" cy="2857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714612" y="85723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74053" y="2751222"/>
            <a:ext cx="739692" cy="249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1" y="-268561"/>
            <a:ext cx="9631432" cy="6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79512" y="188640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b="1" dirty="0">
                <a:solidFill>
                  <a:srgbClr val="0000FF"/>
                </a:solidFill>
              </a:rPr>
              <a:t>[</a:t>
            </a:r>
            <a:r>
              <a:rPr lang="ko-KR" altLang="en-US" b="1" dirty="0">
                <a:solidFill>
                  <a:srgbClr val="0000FF"/>
                </a:solidFill>
              </a:rPr>
              <a:t>포트폴리오 활용</a:t>
            </a:r>
            <a:r>
              <a:rPr lang="en-US" altLang="ko-KR" b="1" dirty="0">
                <a:solidFill>
                  <a:srgbClr val="0000FF"/>
                </a:solidFill>
              </a:rPr>
              <a:t>]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endParaRPr lang="ko-KR" altLang="en-US" b="1" dirty="0"/>
          </a:p>
        </p:txBody>
      </p:sp>
      <p:pic>
        <p:nvPicPr>
          <p:cNvPr id="1025" name="_x367010648" descr="EMB00002f8c04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604867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2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90</Words>
  <Application>Microsoft Office PowerPoint</Application>
  <PresentationFormat>화면 슬라이드 쇼(4:3)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휴먼엑스포</vt:lpstr>
      <vt:lpstr>Wingdings</vt:lpstr>
      <vt:lpstr>Wingdings 2</vt:lpstr>
      <vt:lpstr>중앙</vt:lpstr>
      <vt:lpstr>1차 강의평가 확인 및 입력 절차  [교과목 특성상 강의평가 미실시 과목은 제외]</vt:lpstr>
      <vt:lpstr>PowerPoint 프레젠테이션</vt:lpstr>
      <vt:lpstr>PowerPoint 프레젠테이션</vt:lpstr>
      <vt:lpstr>PowerPoint 프레젠테이션</vt:lpstr>
      <vt:lpstr>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DKU</cp:lastModifiedBy>
  <cp:revision>108</cp:revision>
  <dcterms:created xsi:type="dcterms:W3CDTF">2013-04-12T04:39:26Z</dcterms:created>
  <dcterms:modified xsi:type="dcterms:W3CDTF">2024-03-26T00:49:13Z</dcterms:modified>
</cp:coreProperties>
</file>