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44" autoAdjust="0"/>
  </p:normalViewPr>
  <p:slideViewPr>
    <p:cSldViewPr>
      <p:cViewPr varScale="1">
        <p:scale>
          <a:sx n="109" d="100"/>
          <a:sy n="109" d="100"/>
        </p:scale>
        <p:origin x="-17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B2CD4-1F64-4EBB-96E5-B576E499BCBD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B26A7-1F6A-473C-85D2-CD2FF8B32DD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B2CD4-1F64-4EBB-96E5-B576E499BCBD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B26A7-1F6A-473C-85D2-CD2FF8B32DD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B2CD4-1F64-4EBB-96E5-B576E499BCBD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B26A7-1F6A-473C-85D2-CD2FF8B32DD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B2CD4-1F64-4EBB-96E5-B576E499BCBD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B26A7-1F6A-473C-85D2-CD2FF8B32DD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B2CD4-1F64-4EBB-96E5-B576E499BCBD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B26A7-1F6A-473C-85D2-CD2FF8B32DD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B2CD4-1F64-4EBB-96E5-B576E499BCBD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B26A7-1F6A-473C-85D2-CD2FF8B32DD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B2CD4-1F64-4EBB-96E5-B576E499BCBD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B26A7-1F6A-473C-85D2-CD2FF8B32DD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B2CD4-1F64-4EBB-96E5-B576E499BCBD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B26A7-1F6A-473C-85D2-CD2FF8B32DD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B2CD4-1F64-4EBB-96E5-B576E499BCBD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B26A7-1F6A-473C-85D2-CD2FF8B32DD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B2CD4-1F64-4EBB-96E5-B576E499BCBD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B26A7-1F6A-473C-85D2-CD2FF8B32DD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B2CD4-1F64-4EBB-96E5-B576E499BCBD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B26A7-1F6A-473C-85D2-CD2FF8B32DD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B2CD4-1F64-4EBB-96E5-B576E499BCBD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B26A7-1F6A-473C-85D2-CD2FF8B32DD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504" y="107340"/>
            <a:ext cx="136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신청절차</a:t>
            </a:r>
            <a:endParaRPr lang="ko-KR" altLang="en-US" dirty="0"/>
          </a:p>
        </p:txBody>
      </p:sp>
      <p:grpSp>
        <p:nvGrpSpPr>
          <p:cNvPr id="11" name="그룹 10"/>
          <p:cNvGrpSpPr/>
          <p:nvPr/>
        </p:nvGrpSpPr>
        <p:grpSpPr>
          <a:xfrm>
            <a:off x="539552" y="620688"/>
            <a:ext cx="7992888" cy="4248472"/>
            <a:chOff x="539552" y="620688"/>
            <a:chExt cx="7992888" cy="4248472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t="9800" r="35032" b="5501"/>
            <a:stretch>
              <a:fillRect/>
            </a:stretch>
          </p:blipFill>
          <p:spPr bwMode="auto">
            <a:xfrm>
              <a:off x="539552" y="620688"/>
              <a:ext cx="7992888" cy="42484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모서리가 둥근 직사각형 5"/>
            <p:cNvSpPr/>
            <p:nvPr/>
          </p:nvSpPr>
          <p:spPr>
            <a:xfrm>
              <a:off x="539552" y="2682793"/>
              <a:ext cx="1368152" cy="144016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모서리가 둥근 직사각형 6"/>
            <p:cNvSpPr/>
            <p:nvPr/>
          </p:nvSpPr>
          <p:spPr>
            <a:xfrm>
              <a:off x="2149855" y="2222282"/>
              <a:ext cx="469220" cy="270614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683568" y="5229200"/>
            <a:ext cx="69926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ko-KR" altLang="en-US" dirty="0" err="1" smtClean="0"/>
              <a:t>웹정보시스템</a:t>
            </a:r>
            <a:r>
              <a:rPr lang="en-US" altLang="ko-KR" dirty="0" smtClean="0"/>
              <a:t>-</a:t>
            </a:r>
            <a:r>
              <a:rPr lang="ko-KR" altLang="en-US" dirty="0" smtClean="0"/>
              <a:t>학사정보</a:t>
            </a:r>
            <a:r>
              <a:rPr lang="en-US" altLang="ko-KR" dirty="0" smtClean="0"/>
              <a:t>-</a:t>
            </a:r>
            <a:r>
              <a:rPr lang="ko-KR" altLang="en-US" dirty="0" smtClean="0"/>
              <a:t>수업관리</a:t>
            </a:r>
            <a:r>
              <a:rPr lang="en-US" altLang="ko-KR" dirty="0" smtClean="0"/>
              <a:t>-</a:t>
            </a:r>
            <a:r>
              <a:rPr lang="ko-KR" altLang="en-US" dirty="0" smtClean="0"/>
              <a:t>출강관리</a:t>
            </a:r>
            <a:r>
              <a:rPr lang="en-US" altLang="ko-KR" dirty="0" smtClean="0"/>
              <a:t>-</a:t>
            </a:r>
            <a:r>
              <a:rPr lang="ko-KR" altLang="en-US" dirty="0" smtClean="0"/>
              <a:t>유고결석신청 클릭</a:t>
            </a:r>
            <a:endParaRPr lang="en-US" altLang="ko-KR" dirty="0" smtClean="0"/>
          </a:p>
          <a:p>
            <a:pPr marL="342900" indent="-342900">
              <a:buAutoNum type="arabicPeriod"/>
            </a:pPr>
            <a:r>
              <a:rPr lang="ko-KR" altLang="en-US" dirty="0" smtClean="0"/>
              <a:t>안내문 참조 후 </a:t>
            </a:r>
            <a:r>
              <a:rPr lang="en-US" altLang="ko-KR" dirty="0" smtClean="0"/>
              <a:t>[</a:t>
            </a:r>
            <a:r>
              <a:rPr lang="ko-KR" altLang="en-US" dirty="0" smtClean="0"/>
              <a:t>신규</a:t>
            </a:r>
            <a:r>
              <a:rPr lang="en-US" altLang="ko-KR" dirty="0" smtClean="0"/>
              <a:t>] </a:t>
            </a:r>
            <a:r>
              <a:rPr lang="ko-KR" altLang="en-US" dirty="0" smtClean="0"/>
              <a:t>버튼클릭</a:t>
            </a:r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504" y="107340"/>
            <a:ext cx="136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신청절차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3568" y="5229200"/>
            <a:ext cx="79464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ko-KR" altLang="en-US" dirty="0" smtClean="0"/>
              <a:t>결석사유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택</a:t>
            </a:r>
            <a:r>
              <a:rPr lang="en-US" altLang="ko-KR" dirty="0" smtClean="0"/>
              <a:t>1)/</a:t>
            </a:r>
            <a:r>
              <a:rPr lang="ko-KR" altLang="en-US" dirty="0" smtClean="0"/>
              <a:t>결석시작일</a:t>
            </a:r>
            <a:r>
              <a:rPr lang="en-US" altLang="ko-KR" dirty="0" smtClean="0"/>
              <a:t>/</a:t>
            </a:r>
            <a:r>
              <a:rPr lang="ko-KR" altLang="en-US" dirty="0" smtClean="0"/>
              <a:t>결석종료일</a:t>
            </a:r>
            <a:r>
              <a:rPr lang="en-US" altLang="ko-KR" dirty="0" smtClean="0"/>
              <a:t>/</a:t>
            </a:r>
            <a:r>
              <a:rPr lang="ko-KR" altLang="en-US" dirty="0" smtClean="0"/>
              <a:t>증빙서류파일</a:t>
            </a:r>
            <a:r>
              <a:rPr lang="en-US" altLang="ko-KR" dirty="0" smtClean="0"/>
              <a:t>/</a:t>
            </a:r>
            <a:r>
              <a:rPr lang="ko-KR" altLang="en-US" dirty="0" smtClean="0"/>
              <a:t>유고결석사유 입력</a:t>
            </a:r>
            <a:endParaRPr lang="en-US" altLang="ko-KR" dirty="0" smtClean="0"/>
          </a:p>
          <a:p>
            <a:pPr marL="342900" indent="-342900">
              <a:buAutoNum type="arabicPeriod"/>
            </a:pPr>
            <a:r>
              <a:rPr lang="en-US" altLang="ko-KR" dirty="0" smtClean="0"/>
              <a:t>[</a:t>
            </a:r>
            <a:r>
              <a:rPr lang="ko-KR" altLang="en-US" dirty="0" smtClean="0"/>
              <a:t>출석과목조회</a:t>
            </a:r>
            <a:r>
              <a:rPr lang="en-US" altLang="ko-KR" dirty="0" smtClean="0"/>
              <a:t>]</a:t>
            </a:r>
            <a:r>
              <a:rPr lang="ko-KR" altLang="en-US" dirty="0" smtClean="0"/>
              <a:t> 버튼클릭</a:t>
            </a:r>
            <a:endParaRPr lang="en-US" altLang="ko-KR" dirty="0" smtClean="0"/>
          </a:p>
          <a:p>
            <a:pPr marL="342900" indent="-342900">
              <a:buAutoNum type="arabicPeriod"/>
            </a:pPr>
            <a:r>
              <a:rPr lang="ko-KR" altLang="en-US" dirty="0" smtClean="0"/>
              <a:t>수강신청리스트에 해당일자 수업목록이 나오면 유고결석 신청할 과목을</a:t>
            </a:r>
            <a:endParaRPr lang="en-US" altLang="ko-KR" dirty="0" smtClean="0"/>
          </a:p>
          <a:p>
            <a:pPr marL="342900" indent="-342900"/>
            <a:r>
              <a:rPr lang="en-US" altLang="ko-KR" dirty="0" smtClean="0"/>
              <a:t>    </a:t>
            </a:r>
            <a:r>
              <a:rPr lang="ko-KR" altLang="en-US" dirty="0" smtClean="0"/>
              <a:t>선택 후 저장 </a:t>
            </a:r>
            <a:endParaRPr lang="en-US" altLang="ko-KR" dirty="0" smtClean="0"/>
          </a:p>
        </p:txBody>
      </p:sp>
      <p:grpSp>
        <p:nvGrpSpPr>
          <p:cNvPr id="12" name="그룹 11"/>
          <p:cNvGrpSpPr/>
          <p:nvPr/>
        </p:nvGrpSpPr>
        <p:grpSpPr>
          <a:xfrm>
            <a:off x="611560" y="692696"/>
            <a:ext cx="7992888" cy="4248472"/>
            <a:chOff x="611560" y="692696"/>
            <a:chExt cx="7992888" cy="4248472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t="9800" r="35032" b="6201"/>
            <a:stretch>
              <a:fillRect/>
            </a:stretch>
          </p:blipFill>
          <p:spPr bwMode="auto">
            <a:xfrm>
              <a:off x="611560" y="692696"/>
              <a:ext cx="7992888" cy="42484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모서리가 둥근 직사각형 5"/>
            <p:cNvSpPr/>
            <p:nvPr/>
          </p:nvSpPr>
          <p:spPr>
            <a:xfrm>
              <a:off x="2267744" y="2283245"/>
              <a:ext cx="6316950" cy="817010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모서리가 둥근 직사각형 6"/>
            <p:cNvSpPr/>
            <p:nvPr/>
          </p:nvSpPr>
          <p:spPr>
            <a:xfrm>
              <a:off x="7432566" y="3147341"/>
              <a:ext cx="692534" cy="205463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모서리가 둥근 직사각형 9"/>
            <p:cNvSpPr/>
            <p:nvPr/>
          </p:nvSpPr>
          <p:spPr>
            <a:xfrm>
              <a:off x="2270080" y="3402872"/>
              <a:ext cx="6316950" cy="890223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3779912" y="3769286"/>
              <a:ext cx="1368152" cy="2160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504" y="107340"/>
            <a:ext cx="2223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2</a:t>
            </a:r>
            <a:r>
              <a:rPr lang="en-US" altLang="ko-KR" dirty="0" smtClean="0"/>
              <a:t>. </a:t>
            </a:r>
            <a:r>
              <a:rPr lang="ko-KR" altLang="en-US" dirty="0" smtClean="0"/>
              <a:t>확인 및 삭제절차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1560" y="5157192"/>
            <a:ext cx="80201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ko-KR" altLang="en-US" dirty="0" err="1" smtClean="0"/>
              <a:t>교학행정팀에서</a:t>
            </a:r>
            <a:r>
              <a:rPr lang="ko-KR" altLang="en-US" dirty="0" smtClean="0"/>
              <a:t> 신청 확인 후 승인 및 반려하며 </a:t>
            </a:r>
            <a:r>
              <a:rPr lang="en-US" altLang="ko-KR" dirty="0" smtClean="0"/>
              <a:t>[</a:t>
            </a:r>
            <a:r>
              <a:rPr lang="ko-KR" altLang="en-US" dirty="0" smtClean="0"/>
              <a:t>신청상태</a:t>
            </a:r>
            <a:r>
              <a:rPr lang="en-US" altLang="ko-KR" dirty="0" smtClean="0"/>
              <a:t>]</a:t>
            </a:r>
            <a:r>
              <a:rPr lang="ko-KR" altLang="en-US" dirty="0" smtClean="0"/>
              <a:t>에서 확인가능</a:t>
            </a:r>
            <a:endParaRPr lang="en-US" altLang="ko-KR" dirty="0" smtClean="0"/>
          </a:p>
          <a:p>
            <a:pPr marL="342900" indent="-342900"/>
            <a:r>
              <a:rPr lang="en-US" altLang="ko-KR" dirty="0">
                <a:solidFill>
                  <a:schemeClr val="tx2"/>
                </a:solidFill>
              </a:rPr>
              <a:t> </a:t>
            </a:r>
            <a:r>
              <a:rPr lang="en-US" altLang="ko-KR" dirty="0" smtClean="0">
                <a:solidFill>
                  <a:schemeClr val="tx2"/>
                </a:solidFill>
              </a:rPr>
              <a:t>   </a:t>
            </a:r>
            <a:r>
              <a:rPr lang="ko-KR" altLang="ko-KR" sz="1600" dirty="0" smtClean="0">
                <a:solidFill>
                  <a:schemeClr val="tx2"/>
                </a:solidFill>
              </a:rPr>
              <a:t>▶</a:t>
            </a:r>
            <a:r>
              <a:rPr lang="en-US" altLang="ko-KR" sz="1600" dirty="0" smtClean="0">
                <a:solidFill>
                  <a:schemeClr val="tx2"/>
                </a:solidFill>
              </a:rPr>
              <a:t> [</a:t>
            </a:r>
            <a:r>
              <a:rPr lang="ko-KR" altLang="en-US" sz="1600" dirty="0" smtClean="0">
                <a:solidFill>
                  <a:schemeClr val="tx2"/>
                </a:solidFill>
              </a:rPr>
              <a:t>신청</a:t>
            </a:r>
            <a:r>
              <a:rPr lang="en-US" altLang="ko-KR" sz="1600" dirty="0" smtClean="0">
                <a:solidFill>
                  <a:schemeClr val="tx2"/>
                </a:solidFill>
              </a:rPr>
              <a:t>]</a:t>
            </a:r>
            <a:r>
              <a:rPr lang="ko-KR" altLang="en-US" sz="1600" dirty="0" smtClean="0">
                <a:solidFill>
                  <a:schemeClr val="tx2"/>
                </a:solidFill>
              </a:rPr>
              <a:t> </a:t>
            </a:r>
            <a:r>
              <a:rPr lang="en-US" altLang="ko-KR" sz="1600" dirty="0" smtClean="0">
                <a:solidFill>
                  <a:schemeClr val="tx2"/>
                </a:solidFill>
              </a:rPr>
              <a:t>→ </a:t>
            </a:r>
            <a:r>
              <a:rPr lang="ko-KR" altLang="en-US" sz="1600" dirty="0" smtClean="0">
                <a:solidFill>
                  <a:schemeClr val="tx2"/>
                </a:solidFill>
              </a:rPr>
              <a:t>승인 시 </a:t>
            </a:r>
            <a:r>
              <a:rPr lang="en-US" altLang="ko-KR" sz="1600" dirty="0" smtClean="0">
                <a:solidFill>
                  <a:schemeClr val="tx2"/>
                </a:solidFill>
              </a:rPr>
              <a:t>[</a:t>
            </a:r>
            <a:r>
              <a:rPr lang="ko-KR" altLang="en-US" sz="1600" dirty="0" smtClean="0">
                <a:solidFill>
                  <a:schemeClr val="tx2"/>
                </a:solidFill>
              </a:rPr>
              <a:t>승인</a:t>
            </a:r>
            <a:r>
              <a:rPr lang="en-US" altLang="ko-KR" sz="1600" dirty="0" smtClean="0">
                <a:solidFill>
                  <a:schemeClr val="tx2"/>
                </a:solidFill>
              </a:rPr>
              <a:t>] or </a:t>
            </a:r>
            <a:r>
              <a:rPr lang="ko-KR" altLang="en-US" sz="1600" dirty="0" smtClean="0">
                <a:solidFill>
                  <a:schemeClr val="tx2"/>
                </a:solidFill>
              </a:rPr>
              <a:t>반려 시 </a:t>
            </a:r>
            <a:r>
              <a:rPr lang="en-US" altLang="ko-KR" sz="1600" dirty="0" smtClean="0">
                <a:solidFill>
                  <a:schemeClr val="tx2"/>
                </a:solidFill>
              </a:rPr>
              <a:t>[</a:t>
            </a:r>
            <a:r>
              <a:rPr lang="ko-KR" altLang="en-US" sz="1600" dirty="0" smtClean="0">
                <a:solidFill>
                  <a:schemeClr val="tx2"/>
                </a:solidFill>
              </a:rPr>
              <a:t>반려</a:t>
            </a:r>
            <a:r>
              <a:rPr lang="en-US" altLang="ko-KR" sz="1600" dirty="0" smtClean="0">
                <a:solidFill>
                  <a:schemeClr val="tx2"/>
                </a:solidFill>
              </a:rPr>
              <a:t>](</a:t>
            </a:r>
            <a:r>
              <a:rPr lang="ko-KR" altLang="en-US" sz="1600" dirty="0" smtClean="0">
                <a:solidFill>
                  <a:schemeClr val="tx2"/>
                </a:solidFill>
              </a:rPr>
              <a:t>반려는 해당 소속 </a:t>
            </a:r>
            <a:r>
              <a:rPr lang="ko-KR" altLang="en-US" sz="1600" dirty="0" err="1" smtClean="0">
                <a:solidFill>
                  <a:schemeClr val="tx2"/>
                </a:solidFill>
              </a:rPr>
              <a:t>교학행정팀에</a:t>
            </a:r>
            <a:r>
              <a:rPr lang="ko-KR" altLang="en-US" sz="1600" dirty="0" smtClean="0">
                <a:solidFill>
                  <a:schemeClr val="tx2"/>
                </a:solidFill>
              </a:rPr>
              <a:t> 문의</a:t>
            </a:r>
            <a:r>
              <a:rPr lang="en-US" altLang="ko-KR" sz="1600" dirty="0" smtClean="0">
                <a:solidFill>
                  <a:schemeClr val="tx2"/>
                </a:solidFill>
              </a:rPr>
              <a:t>)</a:t>
            </a:r>
            <a:endParaRPr lang="en-US" altLang="ko-KR" dirty="0" smtClean="0">
              <a:solidFill>
                <a:schemeClr val="tx2"/>
              </a:solidFill>
            </a:endParaRPr>
          </a:p>
          <a:p>
            <a:pPr marL="342900" indent="-342900"/>
            <a:r>
              <a:rPr lang="en-US" altLang="ko-KR" dirty="0" smtClean="0"/>
              <a:t>2.  </a:t>
            </a:r>
            <a:r>
              <a:rPr lang="ko-KR" altLang="en-US" dirty="0" err="1" smtClean="0"/>
              <a:t>교학행정팀</a:t>
            </a:r>
            <a:r>
              <a:rPr lang="ko-KR" altLang="en-US" dirty="0" smtClean="0"/>
              <a:t> 승인 전 신청 취소할 경우 해당 신청목록 클릭 후 삭제 클릭 </a:t>
            </a:r>
            <a:endParaRPr lang="en-US" altLang="ko-KR" dirty="0" smtClean="0"/>
          </a:p>
        </p:txBody>
      </p:sp>
      <p:grpSp>
        <p:nvGrpSpPr>
          <p:cNvPr id="10" name="그룹 9"/>
          <p:cNvGrpSpPr/>
          <p:nvPr/>
        </p:nvGrpSpPr>
        <p:grpSpPr>
          <a:xfrm>
            <a:off x="539552" y="548680"/>
            <a:ext cx="8064896" cy="4248472"/>
            <a:chOff x="539552" y="548680"/>
            <a:chExt cx="8064896" cy="4248472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t="10398" r="34798" b="6324"/>
            <a:stretch>
              <a:fillRect/>
            </a:stretch>
          </p:blipFill>
          <p:spPr bwMode="auto">
            <a:xfrm>
              <a:off x="539552" y="548680"/>
              <a:ext cx="7992888" cy="42484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모서리가 둥근 직사각형 5"/>
            <p:cNvSpPr/>
            <p:nvPr/>
          </p:nvSpPr>
          <p:spPr>
            <a:xfrm>
              <a:off x="8054511" y="3889511"/>
              <a:ext cx="469220" cy="216024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모서리가 둥근 직사각형 6"/>
            <p:cNvSpPr/>
            <p:nvPr/>
          </p:nvSpPr>
          <p:spPr>
            <a:xfrm>
              <a:off x="2123728" y="1556792"/>
              <a:ext cx="6480720" cy="1440160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3494216" y="3618897"/>
              <a:ext cx="1368152" cy="2160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105</Words>
  <Application>Microsoft Office PowerPoint</Application>
  <PresentationFormat>화면 슬라이드 쇼(4:3)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슬라이드 1</vt:lpstr>
      <vt:lpstr>슬라이드 2</vt:lpstr>
      <vt:lpstr>슬라이드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6</cp:revision>
  <dcterms:created xsi:type="dcterms:W3CDTF">2017-02-27T05:50:59Z</dcterms:created>
  <dcterms:modified xsi:type="dcterms:W3CDTF">2017-02-27T06:36:51Z</dcterms:modified>
</cp:coreProperties>
</file>