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9045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77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F8FF80D3-E409-43B9-88F9-917812EDD55E}" type="slidenum">
              <a:rPr lang="ko-KR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25020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F8FF80D3-E409-43B9-88F9-917812EDD55E}" type="slidenum">
              <a:rPr lang="ko-KR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2389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50772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4809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2442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F8FF80D3-E409-43B9-88F9-917812EDD55E}" type="slidenum">
              <a:rPr lang="ko-KR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8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406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9513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F8FF80D3-E409-43B9-88F9-917812EDD55E}" type="slidenum">
              <a:rPr lang="ko-KR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14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7064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52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ea typeface="휴먼엑스포" pitchFamily="18" charset="-127"/>
              </a:rPr>
              <a:t>2017-1</a:t>
            </a:r>
            <a:r>
              <a:rPr lang="ko-KR" altLang="en-US" sz="4000" dirty="0">
                <a:ea typeface="휴먼엑스포" pitchFamily="18" charset="-127"/>
              </a:rPr>
              <a:t>학기 </a:t>
            </a:r>
            <a:r>
              <a:rPr lang="en-US" altLang="ko-KR" sz="4000" dirty="0">
                <a:ea typeface="휴먼엑스포" pitchFamily="18" charset="-127"/>
              </a:rPr>
              <a:t/>
            </a:r>
            <a:br>
              <a:rPr lang="en-US" altLang="ko-KR" sz="4000" dirty="0">
                <a:ea typeface="휴먼엑스포" pitchFamily="18" charset="-127"/>
              </a:rPr>
            </a:br>
            <a:r>
              <a:rPr lang="en-US" altLang="ko-KR" sz="4000" dirty="0">
                <a:ea typeface="휴먼엑스포" pitchFamily="18" charset="-127"/>
              </a:rPr>
              <a:t>2</a:t>
            </a:r>
            <a:r>
              <a:rPr lang="ko-KR" altLang="en-US" sz="4000" dirty="0">
                <a:ea typeface="휴먼엑스포" pitchFamily="18" charset="-127"/>
              </a:rPr>
              <a:t>차 강의평가 </a:t>
            </a:r>
            <a:r>
              <a:rPr lang="ko-KR" altLang="en-US" sz="4000" dirty="0" smtClean="0">
                <a:ea typeface="휴먼엑스포" pitchFamily="18" charset="-127"/>
              </a:rPr>
              <a:t>및 </a:t>
            </a:r>
            <a:r>
              <a:rPr lang="ko-KR" altLang="en-US" sz="4000" dirty="0" err="1" smtClean="0">
                <a:ea typeface="휴먼엑스포" pitchFamily="18" charset="-127"/>
              </a:rPr>
              <a:t>성적정정</a:t>
            </a:r>
            <a:r>
              <a:rPr lang="ko-KR" altLang="en-US" sz="4000" dirty="0" smtClean="0">
                <a:ea typeface="휴먼엑스포" pitchFamily="18" charset="-127"/>
              </a:rPr>
              <a:t> </a:t>
            </a:r>
            <a:r>
              <a:rPr lang="ko-KR" altLang="en-US" sz="4000" dirty="0">
                <a:ea typeface="휴먼엑스포" pitchFamily="18" charset="-127"/>
              </a:rPr>
              <a:t>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738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ko-KR" altLang="en-US" sz="20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23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1847528" y="692696"/>
            <a:ext cx="8436580" cy="35283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677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6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[1</a:t>
            </a:r>
            <a:r>
              <a:rPr lang="ko-KR" altLang="en-US" sz="16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단계</a:t>
            </a:r>
            <a:r>
              <a:rPr lang="en-US" altLang="ko-KR" sz="16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]</a:t>
            </a:r>
            <a:r>
              <a:rPr lang="ko-KR" altLang="en-US" sz="16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대학 홈페이지 </a:t>
            </a:r>
            <a:r>
              <a:rPr lang="en-US" altLang="ko-KR" sz="16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PORTAL(</a:t>
            </a:r>
            <a:r>
              <a:rPr lang="ko-KR" altLang="en-US" sz="16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포털</a:t>
            </a:r>
            <a:r>
              <a:rPr lang="en-US" altLang="ko-KR" sz="16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r>
              <a:rPr lang="ko-KR" altLang="en-US" sz="16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선택</a:t>
            </a:r>
            <a:r>
              <a:rPr lang="en-US" altLang="ko-KR" sz="16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endParaRPr lang="ko-KR" altLang="en-US" sz="16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934" r="67816" b="54508"/>
          <a:stretch>
            <a:fillRect/>
          </a:stretch>
        </p:blipFill>
        <p:spPr bwMode="auto">
          <a:xfrm>
            <a:off x="5807968" y="3284984"/>
            <a:ext cx="3059334" cy="331236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680799" y="5229200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5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[2</a:t>
            </a:r>
            <a:r>
              <a:rPr lang="ko-KR" altLang="en-US" sz="15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단계</a:t>
            </a:r>
            <a:r>
              <a:rPr lang="en-US" altLang="ko-KR" sz="15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]</a:t>
            </a:r>
            <a:r>
              <a:rPr lang="ko-KR" altLang="en-US" sz="15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로그인 </a:t>
            </a:r>
            <a:r>
              <a:rPr lang="ko-KR" altLang="en-US" sz="15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바로가기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선택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endParaRPr lang="ko-KR" altLang="en-US" sz="15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8184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5807968" y="4599790"/>
            <a:ext cx="180020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2" name="굽은 화살표 11"/>
          <p:cNvSpPr/>
          <p:nvPr/>
        </p:nvSpPr>
        <p:spPr>
          <a:xfrm rot="10800000">
            <a:off x="4655840" y="4437111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84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677732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6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[3</a:t>
            </a:r>
            <a:r>
              <a:rPr lang="ko-KR" altLang="en-US" sz="16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단계</a:t>
            </a:r>
            <a:r>
              <a:rPr lang="en-US" altLang="ko-KR" sz="16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]</a:t>
            </a:r>
            <a:r>
              <a:rPr lang="ko-KR" altLang="en-US" sz="16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아이디</a:t>
            </a:r>
            <a:r>
              <a:rPr lang="en-US" altLang="ko-KR" sz="16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/</a:t>
            </a:r>
            <a:r>
              <a:rPr lang="ko-KR" altLang="en-US" sz="16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비밀번호 입력 후 로그인</a:t>
            </a:r>
            <a:r>
              <a:rPr lang="en-US" altLang="ko-KR" sz="16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endParaRPr lang="ko-KR" altLang="en-US" sz="16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pSp>
        <p:nvGrpSpPr>
          <p:cNvPr id="2" name="그룹 13"/>
          <p:cNvGrpSpPr/>
          <p:nvPr/>
        </p:nvGrpSpPr>
        <p:grpSpPr>
          <a:xfrm>
            <a:off x="5385251" y="332656"/>
            <a:ext cx="4752528" cy="3024336"/>
            <a:chOff x="3707904" y="332656"/>
            <a:chExt cx="4752528" cy="302433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0878" t="20695" r="20960" b="33040"/>
            <a:stretch>
              <a:fillRect/>
            </a:stretch>
          </p:blipFill>
          <p:spPr bwMode="auto">
            <a:xfrm>
              <a:off x="3707904" y="332656"/>
              <a:ext cx="4752528" cy="30243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타원 7"/>
            <p:cNvSpPr/>
            <p:nvPr/>
          </p:nvSpPr>
          <p:spPr>
            <a:xfrm>
              <a:off x="3923928" y="496745"/>
              <a:ext cx="4464496" cy="194421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</p:grpSp>
      <p:sp>
        <p:nvSpPr>
          <p:cNvPr id="10" name="제목 1"/>
          <p:cNvSpPr txBox="1">
            <a:spLocks/>
          </p:cNvSpPr>
          <p:nvPr/>
        </p:nvSpPr>
        <p:spPr>
          <a:xfrm>
            <a:off x="1677732" y="3501008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5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[4</a:t>
            </a:r>
            <a:r>
              <a:rPr lang="ko-KR" altLang="en-US" sz="15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단계</a:t>
            </a:r>
            <a:r>
              <a:rPr lang="en-US" altLang="ko-KR" sz="15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]</a:t>
            </a:r>
            <a:r>
              <a:rPr lang="ko-KR" altLang="en-US" sz="15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15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웹정보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선택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endParaRPr lang="ko-KR" altLang="en-US" sz="15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pSp>
        <p:nvGrpSpPr>
          <p:cNvPr id="3" name="그룹 14"/>
          <p:cNvGrpSpPr/>
          <p:nvPr/>
        </p:nvGrpSpPr>
        <p:grpSpPr>
          <a:xfrm>
            <a:off x="1978162" y="4077072"/>
            <a:ext cx="8222294" cy="1224136"/>
            <a:chOff x="323528" y="4077072"/>
            <a:chExt cx="8136904" cy="12241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12" name="타원 11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</p:grpSp>
      <p:sp>
        <p:nvSpPr>
          <p:cNvPr id="13" name="굽은 화살표 12"/>
          <p:cNvSpPr/>
          <p:nvPr/>
        </p:nvSpPr>
        <p:spPr>
          <a:xfrm rot="16200000">
            <a:off x="3935760" y="2348880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3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786" y="642919"/>
            <a:ext cx="7572428" cy="571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681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5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[5</a:t>
            </a:r>
            <a:r>
              <a:rPr lang="ko-KR" altLang="en-US" sz="15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단계</a:t>
            </a:r>
            <a:r>
              <a:rPr lang="en-US" altLang="ko-KR" sz="15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]</a:t>
            </a:r>
            <a:r>
              <a:rPr lang="ko-KR" altLang="en-US" sz="15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 강의평가 입력</a:t>
            </a:r>
            <a:endParaRPr lang="ko-KR" altLang="en-US" sz="15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4381488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2292368" y="2214554"/>
            <a:ext cx="446046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381224" y="2660600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2455243" y="2893283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4738678" y="2759931"/>
            <a:ext cx="785818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310446" y="4000504"/>
            <a:ext cx="2357454" cy="2357454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47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681783" y="159467"/>
            <a:ext cx="4774257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5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[</a:t>
            </a:r>
            <a:r>
              <a:rPr lang="en-US" altLang="ko-KR" sz="15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6</a:t>
            </a:r>
            <a:r>
              <a:rPr lang="ko-KR" altLang="en-US" sz="15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단계</a:t>
            </a:r>
            <a:r>
              <a:rPr lang="en-US" altLang="ko-KR" sz="15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]</a:t>
            </a:r>
            <a:r>
              <a:rPr lang="ko-KR" altLang="en-US" sz="15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기말고사 성적조회 및 정정신청 방법</a:t>
            </a:r>
            <a:endParaRPr lang="ko-KR" altLang="en-US" sz="15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1968" r="2822" b="6280"/>
          <a:stretch>
            <a:fillRect/>
          </a:stretch>
        </p:blipFill>
        <p:spPr bwMode="auto">
          <a:xfrm>
            <a:off x="1919536" y="620689"/>
            <a:ext cx="8352928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7501" r="2507" b="6305"/>
          <a:stretch>
            <a:fillRect/>
          </a:stretch>
        </p:blipFill>
        <p:spPr bwMode="auto">
          <a:xfrm>
            <a:off x="1919536" y="3573016"/>
            <a:ext cx="83529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타원 21"/>
          <p:cNvSpPr/>
          <p:nvPr/>
        </p:nvSpPr>
        <p:spPr>
          <a:xfrm>
            <a:off x="1928867" y="2934275"/>
            <a:ext cx="1296144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1928867" y="6067943"/>
            <a:ext cx="1296144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647728" y="4437112"/>
            <a:ext cx="6480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 공시된 성적에 이의가 있는 경우 신청사유 입력 후 저장</a:t>
            </a:r>
            <a:endParaRPr lang="en-US" altLang="ko-KR" sz="14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이의신청기간</a:t>
            </a:r>
            <a:r>
              <a:rPr lang="en-US" altLang="ko-KR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[6.27(</a:t>
            </a:r>
            <a:r>
              <a:rPr lang="ko-KR" altLang="en-US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</a:t>
            </a:r>
            <a:r>
              <a:rPr lang="en-US" altLang="ko-KR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~ 6.30(</a:t>
            </a:r>
            <a:r>
              <a:rPr lang="ko-KR" altLang="en-US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</a:t>
            </a:r>
            <a:r>
              <a:rPr lang="en-US" altLang="ko-KR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24:00]</a:t>
            </a:r>
            <a:r>
              <a:rPr lang="ko-KR" altLang="en-US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 신청</a:t>
            </a:r>
            <a:endParaRPr lang="en-US" altLang="ko-KR" sz="14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647728" y="5426640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 진행상태에 따라 </a:t>
            </a:r>
            <a:r>
              <a:rPr lang="ko-KR" altLang="en-US" sz="14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미답변</a:t>
            </a:r>
            <a:r>
              <a:rPr lang="ko-KR" altLang="en-US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/>
              </a:rPr>
              <a:t>⇒ </a:t>
            </a:r>
            <a:r>
              <a:rPr lang="ko-KR" altLang="en-US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/>
              </a:rPr>
              <a:t>답변완료</a:t>
            </a:r>
            <a:r>
              <a:rPr lang="en-US" altLang="ko-KR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/>
              </a:rPr>
              <a:t>(</a:t>
            </a:r>
            <a:r>
              <a:rPr lang="ko-KR" altLang="en-US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/>
              </a:rPr>
              <a:t>성적정정</a:t>
            </a:r>
            <a:r>
              <a:rPr lang="en-US" altLang="ko-KR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/>
              </a:rPr>
              <a:t>) or </a:t>
            </a:r>
            <a:r>
              <a:rPr lang="ko-KR" altLang="en-US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/>
              </a:rPr>
              <a:t>답변완료</a:t>
            </a:r>
            <a:r>
              <a:rPr lang="en-US" altLang="ko-KR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/>
              </a:rPr>
              <a:t>(</a:t>
            </a:r>
            <a:r>
              <a:rPr lang="ko-KR" altLang="en-US" sz="14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/>
              </a:rPr>
              <a:t>성적미정정</a:t>
            </a:r>
            <a:r>
              <a:rPr lang="en-US" altLang="ko-KR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/>
              </a:rPr>
              <a:t>)</a:t>
            </a:r>
            <a:r>
              <a:rPr lang="ko-KR" altLang="en-US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/>
              </a:rPr>
              <a:t>으로</a:t>
            </a:r>
            <a:endParaRPr lang="en-US" altLang="ko-KR" sz="1400" b="1" dirty="0">
              <a:solidFill>
                <a:prstClr val="black"/>
              </a:solidFill>
              <a:latin typeface="맑은 고딕" panose="020B0503020000020004" pitchFamily="50" charset="-127"/>
              <a:ea typeface="맑은 고딕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/>
              </a:rPr>
              <a:t>    </a:t>
            </a:r>
            <a:r>
              <a:rPr lang="ko-KR" altLang="en-US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/>
              </a:rPr>
              <a:t>변경</a:t>
            </a:r>
            <a:r>
              <a:rPr lang="ko-KR" altLang="en-US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되며 상세답변은 답변내용 확인</a:t>
            </a:r>
            <a:endParaRPr lang="en-US" altLang="ko-KR" sz="1400" b="1" dirty="0">
              <a:solidFill>
                <a:prstClr val="black"/>
              </a:solidFill>
              <a:latin typeface="맑은 고딕" panose="020B0503020000020004" pitchFamily="50" charset="-127"/>
              <a:ea typeface="맑은 고딕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647728" y="1700808"/>
            <a:ext cx="65527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 해당학기 본인의 성적을 </a:t>
            </a:r>
            <a:r>
              <a:rPr lang="ko-KR" altLang="en-US" sz="14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교과목별로</a:t>
            </a:r>
            <a:r>
              <a:rPr lang="ko-KR" altLang="en-US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확인함</a:t>
            </a:r>
            <a:endParaRPr lang="en-US" altLang="ko-KR" sz="14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성적공시</a:t>
            </a:r>
            <a:r>
              <a:rPr lang="en-US" altLang="ko-KR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입력</a:t>
            </a:r>
            <a:r>
              <a:rPr lang="en-US" altLang="ko-KR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기간</a:t>
            </a:r>
            <a:r>
              <a:rPr lang="en-US" altLang="ko-KR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[6. 8(</a:t>
            </a:r>
            <a:r>
              <a:rPr lang="ko-KR" altLang="en-US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</a:t>
            </a:r>
            <a:r>
              <a:rPr lang="en-US" altLang="ko-KR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~ 6.26(</a:t>
            </a:r>
            <a:r>
              <a:rPr lang="ko-KR" altLang="en-US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r>
              <a:rPr lang="en-US" altLang="ko-KR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24:00]</a:t>
            </a:r>
            <a:r>
              <a:rPr lang="ko-KR" altLang="en-US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강의평가를 마친</a:t>
            </a:r>
            <a:r>
              <a:rPr lang="en-US" altLang="ko-KR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경우 </a:t>
            </a:r>
            <a:endParaRPr lang="en-US" altLang="ko-KR" sz="14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4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담당교강사가</a:t>
            </a:r>
            <a:r>
              <a:rPr lang="ko-KR" altLang="en-US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성적공시한</a:t>
            </a:r>
            <a:r>
              <a:rPr lang="en-US" altLang="ko-KR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과목에 한해 성적확인 가능</a:t>
            </a:r>
            <a:endParaRPr lang="en-US" altLang="ko-KR" sz="14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성적공시</a:t>
            </a:r>
            <a:r>
              <a:rPr lang="en-US" altLang="ko-KR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확인</a:t>
            </a:r>
            <a:r>
              <a:rPr lang="en-US" altLang="ko-KR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기간</a:t>
            </a:r>
            <a:r>
              <a:rPr lang="en-US" altLang="ko-KR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[6.27(</a:t>
            </a:r>
            <a:r>
              <a:rPr lang="ko-KR" altLang="en-US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</a:t>
            </a:r>
            <a:r>
              <a:rPr lang="en-US" altLang="ko-KR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~ 6.29(</a:t>
            </a:r>
            <a:r>
              <a:rPr lang="ko-KR" altLang="en-US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</a:t>
            </a:r>
            <a:r>
              <a:rPr lang="en-US" altLang="ko-KR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24:00]</a:t>
            </a:r>
            <a:r>
              <a:rPr lang="ko-KR" altLang="en-US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에는 강의평가와 상관</a:t>
            </a:r>
            <a:endParaRPr lang="en-US" altLang="ko-KR" sz="14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없이 성적확인 가능</a:t>
            </a:r>
            <a:endParaRPr lang="en-US" altLang="ko-KR" sz="14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80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와이드스크린</PresentationFormat>
  <Paragraphs>16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맑은 고딕</vt:lpstr>
      <vt:lpstr>휴먼엑스포</vt:lpstr>
      <vt:lpstr>Arial</vt:lpstr>
      <vt:lpstr>Wingdings</vt:lpstr>
      <vt:lpstr>Wingdings 2</vt:lpstr>
      <vt:lpstr>중앙</vt:lpstr>
      <vt:lpstr>2017-1학기  2차 강의평가 및 성적정정 절차   [학 생 용]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2017-1학기  2차 강의평가 및 성적정정 절차   [학 생 용]</dc:title>
  <dc:creator>dlwnals83@naver.com</dc:creator>
  <cp:lastModifiedBy>dlwnals83@naver.com</cp:lastModifiedBy>
  <cp:revision>2</cp:revision>
  <dcterms:created xsi:type="dcterms:W3CDTF">2017-05-31T01:53:17Z</dcterms:created>
  <dcterms:modified xsi:type="dcterms:W3CDTF">2017-05-31T01:53:57Z</dcterms:modified>
</cp:coreProperties>
</file>