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6" r:id="rId2"/>
    <p:sldId id="410" r:id="rId3"/>
    <p:sldId id="411" r:id="rId4"/>
    <p:sldId id="412" r:id="rId5"/>
    <p:sldId id="413" r:id="rId6"/>
    <p:sldId id="414" r:id="rId7"/>
    <p:sldId id="415" r:id="rId8"/>
    <p:sldId id="424" r:id="rId9"/>
    <p:sldId id="296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B89D7-14C5-4C62-93B3-CBCAAE050608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4077C-B377-4DC2-BF1E-5418E4F92D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7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9A4DB-EC55-4D8C-9B79-5F3285B4F6FA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5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9A4DB-EC55-4D8C-9B79-5F3285B4F6FA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034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25889E-701C-4E20-AB0A-1BD90DE87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C3CCBAA-5D18-4962-A050-28B67E6C1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FFB9E4-968C-4F8A-A4A5-FAB5C96E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DE74EBF-AE39-4CB4-BB3C-CF8DDFF4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629326-B46B-4FBD-91C6-B84833A6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0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1DD138-78BA-482E-8463-3A464CC9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EF1AAE8-E31C-47F4-8650-506125949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10F921-A890-42FE-9FAC-A44543A3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FCF437-F3DF-4580-935C-61A730DB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FC28989-1D6B-45DC-A0E2-A87170BA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588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85CECCC-87AE-4320-8336-A44E78F40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21C583E-2BE1-4748-8BE2-2DB73ADE0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8D5583-D4D7-43EE-98A9-1120D896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05BE45-50C5-4AB8-90F6-8F89AAE9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FF5CBB-ACEC-456E-AA11-9D825DAA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5880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B8E5-FB40-48C1-B1C9-F5F1044BEB24}" type="datetimeFigureOut">
              <a:rPr lang="ko-KR" altLang="en-US" smtClean="0"/>
              <a:pPr/>
              <a:t>2022-07-12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91FD-B4C1-49CD-A245-17FC2701CF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2052" name="Picture 4" descr="C:\Users\고재일\Desktop\Untitled-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076" y="3529382"/>
            <a:ext cx="6183924" cy="3328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414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본문페이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1371422" y="6356352"/>
            <a:ext cx="527542" cy="365125"/>
          </a:xfrm>
        </p:spPr>
        <p:txBody>
          <a:bodyPr/>
          <a:lstStyle>
            <a:lvl1pPr algn="ctr">
              <a:defRPr/>
            </a:lvl1pPr>
          </a:lstStyle>
          <a:p>
            <a:fld id="{9EA891FD-B4C1-49CD-A245-17FC2701CF7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3" name="제목 12"/>
          <p:cNvSpPr>
            <a:spLocks noGrp="1"/>
          </p:cNvSpPr>
          <p:nvPr>
            <p:ph type="title" hasCustomPrompt="1"/>
          </p:nvPr>
        </p:nvSpPr>
        <p:spPr>
          <a:xfrm>
            <a:off x="1523968" y="197814"/>
            <a:ext cx="4747879" cy="456194"/>
          </a:xfrm>
          <a:prstGeom prst="rect">
            <a:avLst/>
          </a:prstGeom>
        </p:spPr>
        <p:txBody>
          <a:bodyPr/>
          <a:lstStyle>
            <a:lvl1pPr algn="l">
              <a:defRPr sz="24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</a:defRPr>
            </a:lvl1pPr>
          </a:lstStyle>
          <a:p>
            <a:r>
              <a:rPr lang="ko-KR" altLang="en-US" dirty="0"/>
              <a:t>마스터 타이틀 스타일 편집</a:t>
            </a:r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3" hasCustomPrompt="1"/>
          </p:nvPr>
        </p:nvSpPr>
        <p:spPr>
          <a:xfrm>
            <a:off x="7590703" y="293966"/>
            <a:ext cx="4220337" cy="240828"/>
          </a:xfrm>
          <a:prstGeom prst="rect">
            <a:avLst/>
          </a:prstGeom>
        </p:spPr>
        <p:txBody>
          <a:bodyPr/>
          <a:lstStyle>
            <a:lvl1pPr algn="r">
              <a:buNone/>
              <a:defRPr sz="10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다음_Regular" pitchFamily="2" charset="-127"/>
                <a:ea typeface="다음_Regular" pitchFamily="2" charset="-127"/>
              </a:defRPr>
            </a:lvl1pPr>
            <a:lvl2pPr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</a:defRPr>
            </a:lvl5pPr>
          </a:lstStyle>
          <a:p>
            <a:pPr lvl="0"/>
            <a:r>
              <a:rPr lang="ko-KR" altLang="en-US" dirty="0" err="1"/>
              <a:t>대메뉴</a:t>
            </a:r>
            <a:r>
              <a:rPr lang="ko-KR" altLang="en-US" dirty="0"/>
              <a:t> </a:t>
            </a:r>
            <a:r>
              <a:rPr lang="en-US" altLang="ko-KR" dirty="0"/>
              <a:t>&gt; </a:t>
            </a:r>
            <a:r>
              <a:rPr lang="ko-KR" altLang="en-US" dirty="0" err="1"/>
              <a:t>중메뉴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1523968" y="659394"/>
            <a:ext cx="8440674" cy="1000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buNone/>
              <a:defRPr sz="1000" b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Rix고딕 B" pitchFamily="18" charset="-127"/>
                <a:ea typeface="Rix고딕 B" pitchFamily="18" charset="-127"/>
              </a:defRPr>
            </a:lvl1pPr>
          </a:lstStyle>
          <a:p>
            <a:pPr lvl="0"/>
            <a:r>
              <a:rPr lang="ko-KR" altLang="en-US" dirty="0"/>
              <a:t>마스터  본문 </a:t>
            </a:r>
            <a:r>
              <a:rPr lang="ko-KR" altLang="en-US" dirty="0" err="1"/>
              <a:t>요약글</a:t>
            </a:r>
            <a:r>
              <a:rPr lang="ko-KR" altLang="en-US" dirty="0"/>
              <a:t> 스타일 편집</a:t>
            </a: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747" y="277906"/>
            <a:ext cx="1119414" cy="80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840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 끝"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고재일\Desktop\Untitled-3.png"/>
          <p:cNvPicPr>
            <a:picLocks noChangeAspect="1" noChangeArrowheads="1"/>
          </p:cNvPicPr>
          <p:nvPr userDrawn="1"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094510" y="3214686"/>
            <a:ext cx="2062825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39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D4F1B-AAD9-4703-B814-A659ED4C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B192B3-07A3-45F6-832C-7F738ABBC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8D43B7-7D29-46B3-A480-28F99CFE5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6D6D85-80B0-4AC3-A6AE-DEB83D23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DB0E02-42C1-483F-89C1-554B0932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449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D4AF5D-3906-4D91-B228-0537B8C4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8DBD42-681B-410C-8DA8-F90643201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2F4069-0D78-4861-89CD-01E8F3EA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8D0315-8970-485F-A054-5B17ACB6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252011-564B-41A1-9486-8DA10F40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8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FB87F0-2BCD-4CC6-A6CE-9C9064C7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32BF28-0B36-4930-8225-4780AF6E3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B571BF9-5E0A-4E2D-865D-DB8FD66CF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6EC8E2-C6FD-46A9-AEF2-0003BB07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B45CAB-A897-458A-B0D3-F2A85A53E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FA286B0-5BB4-487E-AB2B-0284F3D2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50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061837-2EAF-4A5D-842A-B1800704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86E8691-DE2C-49B9-9709-3BE1F9526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C2BCD1E-7667-4300-AAE7-B1E1B43E4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9C94753-9A1B-43C3-BC47-EA38C140D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77A55F4-7820-4FE8-8A13-A8209B08E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E1011BD-0931-4B15-BBB5-B2E54A5F0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133D93-CECA-452E-ACBA-1C94C8E9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2D65A7-6951-4F29-A7E7-CE113899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2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1102B7-275A-44C3-9EBF-43252EE8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FE921E9-8A01-4A49-969D-7ECA289A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DABF75-E625-489A-9518-D9377E434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F332B9-9FE7-4479-AB0D-045D6AE5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12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1405463-41CE-4978-AE99-E6CFEAE0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07128B2-DED0-44ED-BF82-8C61E9C1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141DDA-4EFC-44D8-88C2-4A916976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19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350E35-7DDB-4583-86ED-DE54327A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EC9AAB-5746-493E-9951-76FB5838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609BA4F-021E-4CE9-8E7C-F1EB2D4F7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5173CC3-41CB-4A48-B40D-0A2AE22F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240818-7AE2-4CE8-8365-05846A1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7B3603-E561-44A0-A1AC-3F838268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31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82587-F8D1-4E12-8E20-1F3554D8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3DAF6B9-EE2B-4D50-8036-8F516D3DD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9352222-A9C3-4B10-B865-FFE596627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B8A683-DCE3-47CE-A107-46234370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473991D-629C-4D21-9328-B363C9AB4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EA4C8D7-34E2-4AC7-BC8E-A250730C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876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7BC28C4-2B44-4BC8-9B44-04C68D2A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628A19-71BF-4A08-A49C-0BCC5486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74B97D-15C1-4B9B-8F95-55568BB93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76AB4-9F46-4A16-BDAC-5B25B10CEB37}" type="datetimeFigureOut">
              <a:rPr lang="ko-KR" altLang="en-US" smtClean="0"/>
              <a:t>2022-07-12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BF71D12-AE54-47DA-A745-7F72DB38D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749C15-984F-4B43-9E7B-CC751F9FC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AA47-AE2F-4521-9ED2-5EB55FDF43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1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43000" y="1988840"/>
            <a:ext cx="9896416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My planet</a:t>
            </a:r>
          </a:p>
          <a:p>
            <a:r>
              <a:rPr lang="ko-KR" altLang="en-US" sz="3200" dirty="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학습자 수강신청 </a:t>
            </a:r>
          </a:p>
        </p:txBody>
      </p:sp>
    </p:spTree>
    <p:extLst>
      <p:ext uri="{BB962C8B-B14F-4D97-AF65-F5344CB8AC3E}">
        <p14:creationId xmlns:p14="http://schemas.microsoft.com/office/powerpoint/2010/main" val="366749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359388" y="1052736"/>
          <a:ext cx="9417132" cy="53290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메인 홈페이지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로그인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38">
                <a:tc rowSpan="4" gridSpan="2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49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1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/>
                        <a:t>기존 재학생 학습자의 경우</a:t>
                      </a:r>
                      <a:r>
                        <a:rPr lang="en-US" altLang="ko-KR" sz="1000" baseline="0" dirty="0"/>
                        <a:t>, </a:t>
                      </a:r>
                      <a:r>
                        <a:rPr lang="ko-KR" altLang="en-US" sz="1000" baseline="0" dirty="0"/>
                        <a:t>아이디와 비밀번호를 입력 후 로그인 </a:t>
                      </a:r>
                      <a:endParaRPr lang="en-US" altLang="ko-KR" sz="1000" baseline="0" dirty="0"/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/>
                        <a:t>합니다</a:t>
                      </a:r>
                      <a:r>
                        <a:rPr lang="en-US" altLang="ko-KR" sz="1000" baseline="0" dirty="0"/>
                        <a:t>.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1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67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C9806F13-CC52-AA3F-EC90-8E1833341FA4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772816"/>
            <a:ext cx="6480000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1.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기존 </a:t>
            </a:r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재학생</a:t>
            </a:r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로그인</a:t>
            </a: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6587501" y="2914218"/>
            <a:ext cx="1748203" cy="1224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6351480" y="2904887"/>
            <a:ext cx="206014" cy="216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85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359388" y="1052736"/>
          <a:ext cx="9417132" cy="53290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메인 홈페이지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로그인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38">
                <a:tc rowSpan="3" gridSpan="2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49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1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/>
                        <a:t>신규 학습자의 경우</a:t>
                      </a:r>
                      <a:r>
                        <a:rPr lang="en-US" altLang="ko-KR" sz="1000" dirty="0"/>
                        <a:t>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/>
                        <a:t>계정 정보가 없을 시 로그인 화면 하단의 </a:t>
                      </a:r>
                      <a:r>
                        <a:rPr lang="en-US" altLang="ko-KR" sz="1000" dirty="0"/>
                        <a:t>[</a:t>
                      </a:r>
                      <a:r>
                        <a:rPr lang="ko-KR" altLang="en-US" sz="1000" dirty="0"/>
                        <a:t>아이디 찾기</a:t>
                      </a:r>
                      <a:r>
                        <a:rPr lang="en-US" altLang="ko-KR" sz="1000" dirty="0"/>
                        <a:t>]</a:t>
                      </a:r>
                      <a:r>
                        <a:rPr lang="ko-KR" altLang="en-US" sz="1000" dirty="0"/>
                        <a:t>를 통해 계정을 확인 해 주시면 됩니다</a:t>
                      </a:r>
                      <a:r>
                        <a:rPr lang="en-US" altLang="ko-KR" sz="1000" dirty="0"/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82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/>
                        <a:t>2</a:t>
                      </a:r>
                      <a:endParaRPr lang="ko-KR" altLang="en-US" sz="1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아이디 찾기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를 클릭한 후 학습자의 학교 및 이름 학번을 입력 하시면 됩니다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. 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r>
                        <a:rPr lang="ko-KR" altLang="en-US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초기비밀번호는 </a:t>
                      </a:r>
                      <a:r>
                        <a:rPr lang="en-US" altLang="ko-KR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ID</a:t>
                      </a:r>
                      <a:r>
                        <a:rPr lang="ko-KR" altLang="en-US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와 동일합니다</a:t>
                      </a:r>
                      <a:r>
                        <a:rPr lang="en-US" altLang="ko-KR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로그인 후 초기 비밀번호는 반드시 변경 하셔야 합니다</a:t>
                      </a:r>
                      <a:r>
                        <a:rPr lang="en-US" altLang="ko-KR" sz="1000" b="1" i="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204ACE11-D8DA-B7CB-FB4D-B7B44EB023BE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43" y="1777214"/>
            <a:ext cx="6480000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 학습자 로그인 </a:t>
            </a:r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7177490" y="3910522"/>
            <a:ext cx="497967" cy="21669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6961222" y="3778307"/>
            <a:ext cx="206014" cy="2166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6AFAB0F2-3ECA-4370-BA86-7D9A06107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514" y="2996951"/>
            <a:ext cx="2449284" cy="22322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0" name="직선 화살표 연결선 29"/>
          <p:cNvCxnSpPr/>
          <p:nvPr/>
        </p:nvCxnSpPr>
        <p:spPr>
          <a:xfrm flipH="1">
            <a:off x="6020693" y="3995001"/>
            <a:ext cx="1156797" cy="3144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/>
          <p:cNvSpPr/>
          <p:nvPr/>
        </p:nvSpPr>
        <p:spPr>
          <a:xfrm>
            <a:off x="3494767" y="2874400"/>
            <a:ext cx="239494" cy="2451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2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704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359388" y="1057089"/>
          <a:ext cx="9417132" cy="53258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4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메인 홈페이지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로그인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비밀번호 변경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771">
                <a:tc rowSpan="4"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70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학습자는 로그인 후 </a:t>
                      </a:r>
                      <a:endParaRPr lang="en-US" altLang="ko-KR" sz="100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필수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항목인 개인정보 수집 및 </a:t>
                      </a:r>
                      <a:r>
                        <a:rPr lang="ko-KR" altLang="en-US" sz="1000" dirty="0" err="1">
                          <a:latin typeface="+mn-ea"/>
                          <a:ea typeface="+mn-ea"/>
                        </a:rPr>
                        <a:t>이용동의를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 진행 하여야 합니다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62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개인정보 수집 및 이용 동의를 클릭 한 후에는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반드시 초기 비밀번호를 변경 하여야 합니다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. </a:t>
                      </a:r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비밀번호를 변경하지 않을 시 해당 팝업이 계속해서 나오게 되오니</a:t>
                      </a:r>
                      <a:r>
                        <a:rPr lang="en-US" altLang="ko-KR" sz="1000" dirty="0">
                          <a:latin typeface="+mn-ea"/>
                          <a:ea typeface="+mn-ea"/>
                        </a:rPr>
                        <a:t>,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로그인 후 바로 변경 하는걸 권유 드립니다</a:t>
                      </a:r>
                      <a:r>
                        <a:rPr lang="en-US" altLang="ko-KR" sz="10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</a:t>
                      </a:r>
                      <a:endParaRPr lang="en-US" altLang="ko-KR" sz="10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503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8DF14F56-72C2-07DB-B8F0-5788B66FADA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1700808"/>
            <a:ext cx="6480000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신규 학습자 로그인 </a:t>
            </a:r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6760680" y="3077431"/>
            <a:ext cx="1567568" cy="8946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1" y="2807229"/>
            <a:ext cx="2489601" cy="31063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타원 14"/>
          <p:cNvSpPr/>
          <p:nvPr/>
        </p:nvSpPr>
        <p:spPr>
          <a:xfrm>
            <a:off x="1986240" y="2679462"/>
            <a:ext cx="259065" cy="245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E5A93FE-7AEC-4EBA-A743-BD21F3B0A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72" y="4125125"/>
            <a:ext cx="2940624" cy="17884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타원 13"/>
          <p:cNvSpPr/>
          <p:nvPr/>
        </p:nvSpPr>
        <p:spPr>
          <a:xfrm>
            <a:off x="4824125" y="3980664"/>
            <a:ext cx="239494" cy="2451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2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685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/>
          </p:nvPr>
        </p:nvGraphicFramePr>
        <p:xfrm>
          <a:off x="1359388" y="1052736"/>
          <a:ext cx="9417132" cy="53290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메인 홈페이지 </a:t>
                      </a:r>
                      <a:r>
                        <a:rPr lang="en-US" altLang="ko-KR" sz="1200" dirty="0"/>
                        <a:t>&gt; My Planet </a:t>
                      </a:r>
                      <a:r>
                        <a:rPr lang="ko-KR" altLang="en-US" sz="1200" dirty="0"/>
                        <a:t>링크 이동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38">
                <a:tc rowSpan="4" gridSpan="2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49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1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/>
                        <a:t>로그인 후 상단의</a:t>
                      </a:r>
                      <a:endParaRPr lang="en-US" altLang="ko-KR" sz="1000" dirty="0"/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dirty="0"/>
                        <a:t>My</a:t>
                      </a:r>
                      <a:r>
                        <a:rPr lang="en-US" altLang="ko-KR" sz="1000" baseline="0" dirty="0"/>
                        <a:t> Planet (</a:t>
                      </a:r>
                      <a:r>
                        <a:rPr lang="ko-KR" altLang="en-US" sz="1000" baseline="0" dirty="0" err="1"/>
                        <a:t>마이플래닛</a:t>
                      </a:r>
                      <a:r>
                        <a:rPr lang="en-US" altLang="ko-KR" sz="1000" baseline="0" dirty="0"/>
                        <a:t>)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/>
                        <a:t>메뉴를 확인 할 수 있으며</a:t>
                      </a:r>
                      <a:r>
                        <a:rPr lang="en-US" altLang="ko-KR" sz="1000" baseline="0" dirty="0"/>
                        <a:t>, </a:t>
                      </a:r>
                      <a:r>
                        <a:rPr lang="ko-KR" altLang="en-US" sz="1000" baseline="0" dirty="0"/>
                        <a:t>해당 메뉴를 통해 </a:t>
                      </a:r>
                      <a:endParaRPr lang="en-US" altLang="ko-KR" sz="1000" baseline="0" dirty="0"/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/>
                        <a:t>수강신청을 할 수 있습니다</a:t>
                      </a:r>
                      <a:r>
                        <a:rPr lang="en-US" altLang="ko-KR" sz="1000" baseline="0" dirty="0"/>
                        <a:t>.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1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67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3945C960-622B-7BFD-8C37-55D02781EE4D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6716" y="1772816"/>
            <a:ext cx="6480000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My Planet 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이동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7338798" y="2410032"/>
            <a:ext cx="1152128" cy="3106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7032105" y="2436773"/>
            <a:ext cx="259065" cy="2451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27" name="직선 화살표 연결선 26"/>
          <p:cNvCxnSpPr>
            <a:cxnSpLocks/>
          </p:cNvCxnSpPr>
          <p:nvPr/>
        </p:nvCxnSpPr>
        <p:spPr>
          <a:xfrm flipH="1">
            <a:off x="6395372" y="2720686"/>
            <a:ext cx="943427" cy="708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7E2AB08-1E0D-0A8B-8878-73D26EAA6F63}"/>
              </a:ext>
            </a:extLst>
          </p:cNvPr>
          <p:cNvGrpSpPr/>
          <p:nvPr/>
        </p:nvGrpSpPr>
        <p:grpSpPr>
          <a:xfrm>
            <a:off x="2066717" y="2988043"/>
            <a:ext cx="4328654" cy="2609563"/>
            <a:chOff x="923717" y="2988042"/>
            <a:chExt cx="4328654" cy="2609563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EFC982D-0CCE-EA53-66C5-07FAFE862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717" y="2988042"/>
              <a:ext cx="4328654" cy="260956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7DAEC4E3-7C8B-5DBB-194D-A35B208A9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1910" y="4590091"/>
              <a:ext cx="3520461" cy="100751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2360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923168"/>
              </p:ext>
            </p:extLst>
          </p:nvPr>
        </p:nvGraphicFramePr>
        <p:xfrm>
          <a:off x="1359388" y="1052736"/>
          <a:ext cx="9417132" cy="532859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9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My </a:t>
                      </a:r>
                      <a:r>
                        <a:rPr lang="en-US" altLang="ko-KR" sz="1200" dirty="0" err="1"/>
                        <a:t>Plantet</a:t>
                      </a:r>
                      <a:r>
                        <a:rPr lang="en-US" altLang="ko-KR" sz="1200" dirty="0"/>
                        <a:t> &gt; </a:t>
                      </a:r>
                      <a:r>
                        <a:rPr lang="ko-KR" altLang="en-US" sz="1200" dirty="0"/>
                        <a:t>수강신청 및 취소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76">
                <a:tc rowSpan="5" gridSpan="2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="1" i="1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ko-KR" altLang="en-US" sz="1000" b="1" i="1" dirty="0">
                          <a:solidFill>
                            <a:srgbClr val="FF0000"/>
                          </a:solidFill>
                        </a:rPr>
                        <a:t>수강취소는 수강신청 기간과 수강철회 기간에만 가능합니다</a:t>
                      </a:r>
                      <a:r>
                        <a:rPr lang="en-US" altLang="ko-KR" sz="1000" b="1" i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176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1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dirty="0"/>
                        <a:t>My Planet </a:t>
                      </a:r>
                      <a:r>
                        <a:rPr lang="ko-KR" altLang="en-US" sz="1000" dirty="0"/>
                        <a:t>왼쪽 메뉴</a:t>
                      </a:r>
                      <a:r>
                        <a:rPr lang="ko-KR" altLang="en-US" sz="1000" baseline="0" dirty="0"/>
                        <a:t> 중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[</a:t>
                      </a:r>
                      <a:r>
                        <a:rPr lang="ko-KR" altLang="en-US" sz="1000" dirty="0" err="1"/>
                        <a:t>나의과목</a:t>
                      </a:r>
                      <a:r>
                        <a:rPr lang="en-US" altLang="ko-KR" sz="1000" dirty="0"/>
                        <a:t>]</a:t>
                      </a:r>
                      <a:r>
                        <a:rPr lang="en-US" altLang="ko-KR" sz="1000" baseline="0" dirty="0"/>
                        <a:t> &gt; [</a:t>
                      </a:r>
                      <a:r>
                        <a:rPr lang="ko-KR" altLang="en-US" sz="1000" baseline="0" dirty="0" err="1"/>
                        <a:t>개설과목</a:t>
                      </a:r>
                      <a:r>
                        <a:rPr lang="en-US" altLang="ko-KR" sz="1000" baseline="0" dirty="0"/>
                        <a:t>]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/>
                        <a:t>메뉴를 통해 수강신청을 할 수 있습니다</a:t>
                      </a:r>
                      <a:r>
                        <a:rPr lang="en-US" altLang="ko-KR" sz="1000" dirty="0"/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/>
                        <a:t>2</a:t>
                      </a:r>
                      <a:endParaRPr lang="ko-KR" altLang="en-US" sz="1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수강신청 기간 동안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수강 할 과목 확인 후 </a:t>
                      </a:r>
                      <a:endParaRPr lang="en-US" altLang="ko-KR" sz="1000" baseline="0" dirty="0">
                        <a:latin typeface="+mn-ea"/>
                        <a:ea typeface="+mn-ea"/>
                      </a:endParaRP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수강신청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버튼을 클릭하면 팝업 창이 나오며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,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확인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을 클릭하면 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신청완료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가 됩니다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0248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수강신청한 과목을 취소할 경우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수강취소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]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버튼을 클릭하면 팝업창이 나오며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, [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확인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을 클릭하면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수강취소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가 됩니다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99817"/>
                  </a:ext>
                </a:extLst>
              </a:tr>
              <a:tr h="103392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수강신청 전 각 과목의 강의계획서를 확인 할 수 있습니다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5C2CDB3D-55FD-D5E9-224A-147E65F94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20" y="1803926"/>
            <a:ext cx="6785156" cy="4001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My Planet 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수강신청 및 취소</a:t>
            </a:r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7435791" y="3447694"/>
            <a:ext cx="482335" cy="28917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2022085" y="4425023"/>
            <a:ext cx="442628" cy="17299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155740" y="3422711"/>
            <a:ext cx="248008" cy="2451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2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711857" y="4406997"/>
            <a:ext cx="259065" cy="20904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8003305" y="3101709"/>
            <a:ext cx="435648" cy="24510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841183" y="2927642"/>
            <a:ext cx="245913" cy="2295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3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27" name="직선 화살표 연결선 26"/>
          <p:cNvCxnSpPr>
            <a:cxnSpLocks/>
          </p:cNvCxnSpPr>
          <p:nvPr/>
        </p:nvCxnSpPr>
        <p:spPr>
          <a:xfrm flipH="1">
            <a:off x="6414186" y="3673775"/>
            <a:ext cx="101630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1036477-7294-BC2C-BF64-F607FE286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213" y="3112217"/>
            <a:ext cx="245913" cy="2101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C5E6A46-694B-7986-C522-2FE283B601C4}"/>
              </a:ext>
            </a:extLst>
          </p:cNvPr>
          <p:cNvSpPr/>
          <p:nvPr/>
        </p:nvSpPr>
        <p:spPr>
          <a:xfrm>
            <a:off x="5770723" y="3109287"/>
            <a:ext cx="243939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4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166E25-CF23-D63A-AE99-3C4E710CE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47" y="3350242"/>
            <a:ext cx="2253739" cy="6351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2913E43-CBED-136E-AAE7-AC0618C27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46" y="3476789"/>
            <a:ext cx="398625" cy="227123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6AD3398-6F4A-03A0-AA3C-9740F6BE2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263" y="4159469"/>
            <a:ext cx="2253739" cy="5794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30" name="직선 화살표 연결선 29">
            <a:extLst>
              <a:ext uri="{FF2B5EF4-FFF2-40B4-BE49-F238E27FC236}">
                <a16:creationId xmlns:a16="http://schemas.microsoft.com/office/drawing/2014/main" id="{35D68457-E60D-C8A2-7D6A-FD3EB999061E}"/>
              </a:ext>
            </a:extLst>
          </p:cNvPr>
          <p:cNvCxnSpPr>
            <a:cxnSpLocks/>
          </p:cNvCxnSpPr>
          <p:nvPr/>
        </p:nvCxnSpPr>
        <p:spPr>
          <a:xfrm>
            <a:off x="8087095" y="3350242"/>
            <a:ext cx="0" cy="80922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1359388" y="1052736"/>
          <a:ext cx="9417132" cy="53290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My </a:t>
                      </a:r>
                      <a:r>
                        <a:rPr lang="en-US" altLang="ko-KR" sz="1200" dirty="0" err="1"/>
                        <a:t>Plantet</a:t>
                      </a:r>
                      <a:r>
                        <a:rPr lang="en-US" altLang="ko-KR" sz="1200" dirty="0"/>
                        <a:t> &gt; </a:t>
                      </a:r>
                      <a:r>
                        <a:rPr lang="ko-KR" altLang="en-US" sz="1200" dirty="0"/>
                        <a:t>수강과목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38">
                <a:tc rowSpan="4" gridSpan="2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49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1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dirty="0"/>
                        <a:t>My Planet </a:t>
                      </a:r>
                      <a:r>
                        <a:rPr lang="ko-KR" altLang="en-US" sz="1000" dirty="0"/>
                        <a:t>왼쪽 메뉴</a:t>
                      </a:r>
                      <a:r>
                        <a:rPr lang="ko-KR" altLang="en-US" sz="1000" baseline="0" dirty="0"/>
                        <a:t> 중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[</a:t>
                      </a:r>
                      <a:r>
                        <a:rPr lang="ko-KR" altLang="en-US" sz="1000" dirty="0" err="1"/>
                        <a:t>나의과목</a:t>
                      </a:r>
                      <a:r>
                        <a:rPr lang="en-US" altLang="ko-KR" sz="1000" dirty="0"/>
                        <a:t>]</a:t>
                      </a:r>
                      <a:r>
                        <a:rPr lang="en-US" altLang="ko-KR" sz="1000" baseline="0" dirty="0"/>
                        <a:t> &gt; [</a:t>
                      </a:r>
                      <a:r>
                        <a:rPr lang="ko-KR" altLang="en-US" sz="1000" baseline="0" dirty="0"/>
                        <a:t>수강과목</a:t>
                      </a:r>
                      <a:r>
                        <a:rPr lang="en-US" altLang="ko-KR" sz="1000" baseline="0" dirty="0"/>
                        <a:t>]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/>
                        <a:t>메뉴를 통해 수강신청 한 과목</a:t>
                      </a:r>
                      <a:r>
                        <a:rPr lang="ko-KR" altLang="en-US" sz="1000" baseline="0" dirty="0"/>
                        <a:t> 현황을 확인 </a:t>
                      </a:r>
                      <a:endParaRPr lang="en-US" altLang="ko-KR" sz="1000" baseline="0" dirty="0"/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/>
                        <a:t>할 수 있습니다</a:t>
                      </a:r>
                      <a:r>
                        <a:rPr lang="en-US" altLang="ko-KR" sz="1000" baseline="0" dirty="0"/>
                        <a:t>.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1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/>
                        <a:t>2</a:t>
                      </a:r>
                      <a:endParaRPr lang="ko-KR" altLang="en-US" sz="1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수강과목을 한 눈에 볼 수 있으며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, [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이동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] </a:t>
                      </a: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버튼을 클릭하면 해당 강의실로 바로 입장이 가능합니다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67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33B09C0F-DCC9-4BCA-82AE-0F758EA40BA3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26" y="1712859"/>
            <a:ext cx="6480000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My Planet 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수강과목</a:t>
            </a:r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ko-KR" altLang="en-US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2198238" y="4815814"/>
            <a:ext cx="464893" cy="1589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3575721" y="3280725"/>
            <a:ext cx="4883053" cy="8683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261663" y="3280725"/>
            <a:ext cx="239494" cy="2451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2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922699" y="4787822"/>
            <a:ext cx="223606" cy="200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824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endParaRPr lang="ko-KR" altLang="en-US" dirty="0"/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/>
          </p:nvPr>
        </p:nvGraphicFramePr>
        <p:xfrm>
          <a:off x="1359388" y="1052736"/>
          <a:ext cx="9417132" cy="532901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3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화면명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/>
                        <a:t>My </a:t>
                      </a:r>
                      <a:r>
                        <a:rPr lang="en-US" altLang="ko-KR" sz="1200" dirty="0" err="1"/>
                        <a:t>Plantet</a:t>
                      </a:r>
                      <a:r>
                        <a:rPr lang="en-US" altLang="ko-KR" sz="1200" dirty="0"/>
                        <a:t> &gt; </a:t>
                      </a:r>
                      <a:r>
                        <a:rPr lang="ko-KR" altLang="en-US" sz="1200" dirty="0"/>
                        <a:t>수강과목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+mn-lt"/>
                        </a:rPr>
                        <a:t>기능설명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38">
                <a:tc rowSpan="4" gridSpan="2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490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1</a:t>
                      </a:r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000" dirty="0"/>
                        <a:t>My Planet </a:t>
                      </a:r>
                      <a:r>
                        <a:rPr lang="ko-KR" altLang="en-US" sz="1000" dirty="0"/>
                        <a:t>왼쪽 메뉴</a:t>
                      </a:r>
                      <a:r>
                        <a:rPr lang="ko-KR" altLang="en-US" sz="1000" baseline="0" dirty="0"/>
                        <a:t> 중</a:t>
                      </a:r>
                      <a:r>
                        <a:rPr lang="ko-KR" altLang="en-US" sz="1000" dirty="0"/>
                        <a:t> </a:t>
                      </a:r>
                      <a:r>
                        <a:rPr lang="en-US" altLang="ko-KR" sz="1000" dirty="0"/>
                        <a:t>[</a:t>
                      </a:r>
                      <a:r>
                        <a:rPr lang="ko-KR" altLang="en-US" sz="1000" dirty="0"/>
                        <a:t>학사정보</a:t>
                      </a:r>
                      <a:r>
                        <a:rPr lang="en-US" altLang="ko-KR" sz="1000" baseline="0" dirty="0"/>
                        <a:t>&gt; [</a:t>
                      </a:r>
                      <a:r>
                        <a:rPr lang="ko-KR" altLang="en-US" sz="1000" baseline="0" dirty="0"/>
                        <a:t>성적확인 및 이의신청</a:t>
                      </a:r>
                      <a:r>
                        <a:rPr lang="en-US" altLang="ko-KR" sz="1000" baseline="0" dirty="0"/>
                        <a:t>]</a:t>
                      </a:r>
                    </a:p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dirty="0"/>
                        <a:t>메뉴를 통해 과목별 등급과 총점을 확인 </a:t>
                      </a:r>
                      <a:r>
                        <a:rPr lang="ko-KR" altLang="en-US" sz="1000" baseline="0" dirty="0"/>
                        <a:t>할 수 있습니다</a:t>
                      </a:r>
                      <a:r>
                        <a:rPr lang="en-US" altLang="ko-KR" sz="1000" baseline="0" dirty="0"/>
                        <a:t>.</a:t>
                      </a:r>
                      <a:endParaRPr lang="en-US" altLang="ko-KR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5141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b="0" dirty="0"/>
                        <a:t>2</a:t>
                      </a:r>
                      <a:endParaRPr lang="ko-KR" altLang="en-US" sz="10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ko-KR" altLang="en-US" sz="1000" baseline="0" dirty="0">
                          <a:latin typeface="+mn-ea"/>
                          <a:ea typeface="+mn-ea"/>
                        </a:rPr>
                        <a:t>성적에 대한 이의신청과 신청결과를 확인 할 수 있습니다</a:t>
                      </a:r>
                      <a:r>
                        <a:rPr lang="en-US" altLang="ko-KR" sz="1000" baseline="0" dirty="0">
                          <a:latin typeface="+mn-ea"/>
                          <a:ea typeface="+mn-ea"/>
                        </a:rPr>
                        <a:t>. 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0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이의신청 기간에만 신청 가능합니다</a:t>
                      </a:r>
                      <a:r>
                        <a:rPr lang="en-US" altLang="ko-KR" sz="1000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.)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267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제목 18"/>
          <p:cNvSpPr txBox="1">
            <a:spLocks/>
          </p:cNvSpPr>
          <p:nvPr/>
        </p:nvSpPr>
        <p:spPr>
          <a:xfrm>
            <a:off x="1271464" y="331844"/>
            <a:ext cx="5256584" cy="456194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spcBef>
                <a:spcPct val="0"/>
              </a:spcBef>
              <a:buNone/>
              <a:defRPr sz="2400" kern="1200">
                <a:ln>
                  <a:solidFill>
                    <a:schemeClr val="bg1">
                      <a:lumMod val="85000"/>
                      <a:alpha val="0"/>
                    </a:schemeClr>
                  </a:solidFill>
                </a:ln>
                <a:solidFill>
                  <a:srgbClr val="6EA91C"/>
                </a:solidFill>
                <a:latin typeface="다음_SemiBold" pitchFamily="2" charset="-127"/>
                <a:ea typeface="다음_SemiBold" pitchFamily="2" charset="-127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5. My Planet </a:t>
            </a:r>
            <a:r>
              <a:rPr lang="ko-KR" altLang="en-US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성적 및 이의신청</a:t>
            </a:r>
          </a:p>
        </p:txBody>
      </p:sp>
      <p:sp>
        <p:nvSpPr>
          <p:cNvPr id="31" name="직사각형 30"/>
          <p:cNvSpPr>
            <a:spLocks noChangeArrowheads="1"/>
          </p:cNvSpPr>
          <p:nvPr/>
        </p:nvSpPr>
        <p:spPr bwMode="auto">
          <a:xfrm>
            <a:off x="2190244" y="5445225"/>
            <a:ext cx="737404" cy="21602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E034351-E772-80C0-9417-F923E8F7641F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36280" y="1708599"/>
            <a:ext cx="6480000" cy="432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4260C87-27DF-DE73-E30B-01DF3CA8E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022" y="1919320"/>
            <a:ext cx="5269258" cy="3019361"/>
          </a:xfrm>
          <a:prstGeom prst="rect">
            <a:avLst/>
          </a:prstGeom>
        </p:spPr>
      </p:pic>
      <p:sp>
        <p:nvSpPr>
          <p:cNvPr id="32" name="직사각형 31"/>
          <p:cNvSpPr>
            <a:spLocks noChangeArrowheads="1"/>
          </p:cNvSpPr>
          <p:nvPr/>
        </p:nvSpPr>
        <p:spPr bwMode="auto">
          <a:xfrm>
            <a:off x="3448108" y="3235841"/>
            <a:ext cx="5005495" cy="6614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3192887" y="3207849"/>
            <a:ext cx="239494" cy="2451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2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885692" y="5420073"/>
            <a:ext cx="223606" cy="20033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900" b="1" dirty="0">
                <a:solidFill>
                  <a:srgbClr val="FFFFFF"/>
                </a:solidFill>
                <a:ea typeface="굴림" charset="-127"/>
              </a:rPr>
              <a:t>1</a:t>
            </a:r>
            <a:endParaRPr kumimoji="1" lang="ko-KR" altLang="en-US" sz="900" b="1" dirty="0">
              <a:solidFill>
                <a:srgbClr val="FFFFFF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873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0117" y="2354042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600" dirty="0">
                <a:ln>
                  <a:solidFill>
                    <a:schemeClr val="accent1">
                      <a:tint val="40000"/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rgbClr val="C1E7A7"/>
                </a:solidFill>
                <a:latin typeface="Rix고딕 B" pitchFamily="18" charset="-127"/>
                <a:ea typeface="Rix고딕 B" pitchFamily="18" charset="-127"/>
              </a:rPr>
              <a:t>감사합니다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와이드스크린</PresentationFormat>
  <Paragraphs>100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Rix고딕 B</vt:lpstr>
      <vt:lpstr>굴림</vt:lpstr>
      <vt:lpstr>나눔고딕 ExtraBold</vt:lpstr>
      <vt:lpstr>다음_Regular</vt:lpstr>
      <vt:lpstr>다음_SemiBold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2022-07-12T05:51:00Z</dcterms:created>
  <dcterms:modified xsi:type="dcterms:W3CDTF">2022-07-12T06:18:47Z</dcterms:modified>
</cp:coreProperties>
</file>